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0" r:id="rId3"/>
    <p:sldId id="264" r:id="rId4"/>
    <p:sldId id="265" r:id="rId5"/>
    <p:sldId id="259" r:id="rId6"/>
    <p:sldId id="267" r:id="rId7"/>
    <p:sldId id="258" r:id="rId8"/>
    <p:sldId id="256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4E9"/>
    <a:srgbClr val="DEE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2E816-0CBF-4791-B3A7-54336411448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7DD37-55D2-4F42-8467-AED7EB061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78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0F29-2C02-E428-6B61-91CEEC98B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A8279-A675-342E-EE64-45E11FCDE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01CE8-2C62-BC9F-7AE1-EA066858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208B5-12CF-B104-E280-6B4C18D8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08F66-0C80-7716-C573-77FFB10B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29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43A2-21B7-B30C-0D1F-17DF6A91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3D979-59B7-B199-37E3-4A3B2E854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E8BC8-37E2-AD6A-7B99-D9D4B70B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0B9A-F528-1A84-75CE-CD215206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D92BB-65AE-282E-9ED5-B14529FB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73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930BD-5EC0-52E2-4175-7AA39FB26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F080F-45AD-B182-6873-933AA23AD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A120-2688-8F1A-BA0B-9B8992B8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740E4-7962-65CE-2E66-71AA65C8B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83090-3A6F-7BF4-4A79-7E3DEE64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0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9B99-5DF5-4D83-D120-5E01C287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CB3B-ACDA-902E-4054-4BB2D7916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FC85C-F720-8835-264E-C5136C154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BA403-CE33-B843-16C9-8B2CA8CF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A256-8909-5B70-4EC8-464EF35A5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59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46D0-B2C8-60A2-F7B2-BFFEB817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0AD87-5A26-3A99-9661-D37F67378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A53E-302C-3015-8CC1-F815BCE48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DA5D5-B7A6-D518-6640-8BD2F1603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71894-143A-1850-3C9D-1540B8ED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66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6C71-7BEC-BD60-D271-6E8F415B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1EDD-11F3-4D86-3DA4-F42ED7DCB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1F1E2-B39E-3169-6431-4368ABD06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93DBD-1A9B-85FD-7F22-57D6D236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3E27A-AE53-EED7-FAD8-17F5AE79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AE8E5-CE1A-9605-C39C-E3D5929D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05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7D29-694E-32BC-FE33-F79C08E1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95023-6411-0109-65AD-E9C33F6BE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8EA33-6FA9-8F25-8C72-382040DBD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E955-D537-E96A-E9FF-452E5C31E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CC446-596F-8857-8701-0999CADC6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C99C7-0926-3361-49DB-03A488E4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51B665-4092-EC8F-047C-793726760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9149B-6C2B-81CD-946B-B6713953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2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DF98-6CA7-AF62-5185-724A1102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E6E1-8665-1793-F100-4A63A1E4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D7554-FFD6-6EF1-5ED5-F72E4FFE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61EE0-B060-2DF3-5CB9-090386A0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52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99F39-7412-9D5F-CAA4-622FB5D9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72624-AD94-758B-7A99-88DFA2AB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4A700-B228-38CA-3475-F3F0A89C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338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A639-8028-5277-22B3-A978D89E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FD8DF-A800-1DE9-8A68-AB3874CC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41F5B-F629-C4B2-C105-1CDBC5D59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1662-C828-5F06-0CF1-BEFF26CD5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82951-519E-B84E-732A-3D6F5283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1D786-777B-D143-49D6-C311AD29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12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209E-B819-FC72-E9F1-FBA0251F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62F4C-75CC-D585-47C8-C04C1A236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4E8F7-3D98-DC5B-F548-D549AEFC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31C4-C53D-8F68-8A37-15E91DB76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1833D-B1FB-CE30-FBC3-9B5D2222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DA7F1-EBCD-6270-8728-FD2079FD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57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BC58F6-A994-641A-F009-000A7466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1B4F-72DB-7B6D-A39B-BCA3D5FAC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92C35-EE18-0773-26A9-16565A489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1961E-47A9-4ECA-B979-84B0AA071471}" type="datetimeFigureOut">
              <a:rPr lang="en-IN" smtClean="0"/>
              <a:t>26-09-2024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E4131-9207-2963-6DA9-9D6BD840A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B407B-EE12-798C-9C10-5F494DD3CA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8982D-890B-4E11-8909-7C467E6D56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8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232DE-77A7-56D8-8761-84532DA73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687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78714-1BFF-FEDD-11F0-6E3FE3C3D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91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DCB20-399E-31DA-305E-2B7CE050D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47299-C6BB-47D1-0964-E03603136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4047DD-7EC7-3BF9-8E6D-A14CEC70B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71587" y="0"/>
            <a:ext cx="12166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2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81A41C-DD35-5F81-8968-43A956EA3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057EE-DA91-D67D-ED3C-934118764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0" y="648182"/>
            <a:ext cx="12192000" cy="6209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DD758-4F76-55E1-1831-DF62A4DD8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0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27FD2-0E0C-1792-D4A7-91FA67C30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 r="75250"/>
          <a:stretch/>
        </p:blipFill>
        <p:spPr>
          <a:xfrm>
            <a:off x="-3017519" y="648182"/>
            <a:ext cx="3017520" cy="62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6ECCDD-6108-580B-9D5E-2B978408B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B3BD9-5D5A-48D8-7590-83919E931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/>
          <a:stretch/>
        </p:blipFill>
        <p:spPr>
          <a:xfrm>
            <a:off x="0" y="648182"/>
            <a:ext cx="12192000" cy="6209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E2D43-00FA-E7FF-CA43-CFCFA78FE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 r="75250"/>
          <a:stretch/>
        </p:blipFill>
        <p:spPr>
          <a:xfrm>
            <a:off x="-1" y="648182"/>
            <a:ext cx="3017520" cy="62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5A6021-0A71-8343-847B-0D3D34B9D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9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836F53-41CA-67CC-8398-1CAEE7B4E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56" y="0"/>
            <a:ext cx="8861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90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A785A-B4A1-24A2-9126-4806389E8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690B1-1EA4-0529-1FA1-531E369E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C7466-7C87-8186-C471-49A7FBD01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00"/>
            <a:ext cx="10949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3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72202-5965-37F6-4F70-1FF54713D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3" y="0"/>
            <a:ext cx="9548553" cy="131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423818-5342-88CD-8B89-35B3D499B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23" y="-6271261"/>
            <a:ext cx="9548553" cy="131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5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Devansh Agarwal</dc:creator>
  <cp:lastModifiedBy>Devansh Agarwal</cp:lastModifiedBy>
  <cp:revision>9</cp:revision>
  <dcterms:created xsi:type="dcterms:W3CDTF">2024-09-25T18:36:59Z</dcterms:created>
  <dcterms:modified xsi:type="dcterms:W3CDTF">2024-09-26T09:07:56Z</dcterms:modified>
</cp:coreProperties>
</file>